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669088" cy="9775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C8FF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128" y="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69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57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87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57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35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72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11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1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25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12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57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AFBBF-D324-46FF-81C7-4F08A4BDE279}" type="datetimeFigureOut">
              <a:rPr lang="en-GB" smtClean="0"/>
              <a:t>11/04/2022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FD290-31F3-4AFD-B924-38F50163A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41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YvonneHawkins@nhs.net" TargetMode="External"/><Relationship Id="rId3" Type="http://schemas.openxmlformats.org/officeDocument/2006/relationships/image" Target="../media/image2.jpeg"/><Relationship Id="rId7" Type="http://schemas.openxmlformats.org/officeDocument/2006/relationships/hyperlink" Target="mailto:James.rushbrook@nhs.ne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eniseWhickman@nhs.net" TargetMode="External"/><Relationship Id="rId5" Type="http://schemas.openxmlformats.org/officeDocument/2006/relationships/hyperlink" Target="mailto:kimberley.allen1@nhs.net" TargetMode="External"/><Relationship Id="rId10" Type="http://schemas.openxmlformats.org/officeDocument/2006/relationships/hyperlink" Target="mailto:Paula.white12@nhs.net" TargetMode="External"/><Relationship Id="rId4" Type="http://schemas.openxmlformats.org/officeDocument/2006/relationships/hyperlink" Target="mailto:denise.whickman@nhs.net" TargetMode="External"/><Relationship Id="rId9" Type="http://schemas.openxmlformats.org/officeDocument/2006/relationships/hyperlink" Target="mailto:Kelly.Marsden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15" r="22232" b="9353"/>
          <a:stretch/>
        </p:blipFill>
        <p:spPr>
          <a:xfrm>
            <a:off x="0" y="-164421"/>
            <a:ext cx="4405060" cy="2538169"/>
          </a:xfrm>
          <a:prstGeom prst="rect">
            <a:avLst/>
          </a:prstGeom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62" b="87563"/>
          <a:stretch>
            <a:fillRect/>
          </a:stretch>
        </p:blipFill>
        <p:spPr bwMode="auto">
          <a:xfrm>
            <a:off x="4405060" y="-162272"/>
            <a:ext cx="2452940" cy="8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0576" y="1806060"/>
            <a:ext cx="6868576" cy="677708"/>
          </a:xfrm>
          <a:prstGeom prst="rect">
            <a:avLst/>
          </a:prstGeom>
          <a:solidFill>
            <a:srgbClr val="7DC8FF"/>
          </a:solidFill>
          <a:ln>
            <a:noFill/>
          </a:ln>
          <a:ex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itchFamily="18" charset="0"/>
                <a:cs typeface="Arial" pitchFamily="34" charset="0"/>
              </a:rPr>
              <a:t>EPUT</a:t>
            </a:r>
            <a:r>
              <a:rPr kumimoji="0" lang="en-US" altLang="en-US" sz="32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n-US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  <a:ea typeface="Times New Roman" pitchFamily="18" charset="0"/>
                <a:cs typeface="Arial" pitchFamily="34" charset="0"/>
              </a:rPr>
              <a:t>EDUCATION TEAM</a:t>
            </a:r>
            <a:endParaRPr kumimoji="0" lang="en-US" altLang="en-US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Impact" panose="020B080603090205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6632" y="2418538"/>
            <a:ext cx="6287120" cy="1038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 smtClean="0">
                <a:ln>
                  <a:noFill/>
                </a:ln>
                <a:solidFill>
                  <a:srgbClr val="005EB8"/>
                </a:solidFill>
                <a:effectLst/>
                <a:latin typeface="Impact" panose="020B0806030902050204" pitchFamily="34" charset="0"/>
                <a:ea typeface="Times New Roman" pitchFamily="18" charset="0"/>
                <a:cs typeface="Times New Roman" pitchFamily="18" charset="0"/>
              </a:rPr>
              <a:t>HEALTH</a:t>
            </a:r>
            <a:r>
              <a:rPr kumimoji="0" lang="en-US" altLang="en-US" sz="2800" i="0" u="none" strike="noStrike" cap="none" normalizeH="0" dirty="0" smtClean="0">
                <a:ln>
                  <a:noFill/>
                </a:ln>
                <a:solidFill>
                  <a:srgbClr val="005EB8"/>
                </a:solidFill>
                <a:effectLst/>
                <a:latin typeface="Impact" panose="020B0806030902050204" pitchFamily="34" charset="0"/>
                <a:ea typeface="Times New Roman" pitchFamily="18" charset="0"/>
                <a:cs typeface="Times New Roman" pitchFamily="18" charset="0"/>
              </a:rPr>
              <a:t> AND SOCIAL CARE</a:t>
            </a:r>
            <a:r>
              <a:rPr kumimoji="0" lang="en-US" altLang="en-US" sz="2800" i="0" u="none" strike="noStrike" cap="none" normalizeH="0" baseline="0" dirty="0" smtClean="0">
                <a:ln>
                  <a:noFill/>
                </a:ln>
                <a:solidFill>
                  <a:srgbClr val="005EB8"/>
                </a:solidFill>
                <a:effectLst/>
                <a:latin typeface="Impact" panose="020B0806030902050204" pitchFamily="34" charset="0"/>
                <a:ea typeface="Times New Roman" pitchFamily="18" charset="0"/>
                <a:cs typeface="Times New Roman" pitchFamily="18" charset="0"/>
              </a:rPr>
              <a:t> APPRENTICESHIPS PATHWAY</a:t>
            </a:r>
            <a:endParaRPr kumimoji="0" lang="en-US" altLang="en-US" sz="800" i="0" u="none" strike="noStrike" cap="none" normalizeH="0" baseline="0" dirty="0" smtClean="0">
              <a:ln>
                <a:noFill/>
              </a:ln>
              <a:solidFill>
                <a:srgbClr val="005EB8"/>
              </a:solidFill>
              <a:effectLst/>
              <a:latin typeface="Impact" panose="020B080603090205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-180528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276672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661864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24644" y="3411359"/>
            <a:ext cx="64087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Health and Social Care Level 3- Senior Healthcare Support worker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The criteria to apply is Completed Care certificate , Maths and English would be advantageous at GCSE grade C or above, or grade  4 – 9, Functional Skills Maths and English Level 2. However if you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do not have this you can undertake the Functional skills qualification alongside your apprenticeship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</a:t>
            </a:r>
            <a:r>
              <a:rPr kumimoji="0" lang="en-GB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Duration 18 months plus EPA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Forward study leave applications to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  <a:hlinkClick r:id="rId4"/>
              </a:rPr>
              <a:t>denise.whickman@nhs.net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to with certificates (applications will not be processed without certificates)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To discuss course content further contact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  <a:hlinkClick r:id="rId5"/>
              </a:rPr>
              <a:t>kimberley.allen1@nhs.net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Rose.rushbrook.nhs.net    or Sandra.taylor.nhs.net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Assistant</a:t>
            </a:r>
            <a:r>
              <a:rPr kumimoji="0" lang="en-GB" altLang="en-US" sz="12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</a:t>
            </a: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Practitioner (Higher National Diploma in Health Care Practice)  Foundation Degree Level 4/5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The criteria to apply is Health and Social Care Level 3 or equivalent in a science related subject, GCSE grade C or above, or grade 4 – 9, Maths </a:t>
            </a:r>
            <a:r>
              <a:rPr lang="en-GB" altLang="en-US" sz="1200" dirty="0" smtClean="0"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and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English or Functional Skills Maths and English Level 2. Completed Care certificate if in post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Duration 24 months plus EPA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Forward study leaves applications to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  <a:hlinkClick r:id="rId6"/>
              </a:rPr>
              <a:t>DeniseWhickman@nhs.net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with copies of your certificates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of study.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To discuss course content contact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  <a:hlinkClick r:id="rId7"/>
              </a:rPr>
              <a:t>James.rushbrook@nhs.net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  <a:hlinkClick r:id="rId8"/>
              </a:rPr>
              <a:t>YvonneHawkins@nhs.net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 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  <a:hlinkClick r:id="rId9"/>
              </a:rPr>
              <a:t>Kelly.Marsden@nhs.net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  <a:hlinkClick r:id="rId10"/>
              </a:rPr>
              <a:t>Paula.white12@nhs.net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itchFamily="18" charset="0"/>
                <a:cs typeface="Helvetica" panose="020B0604020202020204" pitchFamily="34" charset="0"/>
              </a:rPr>
              <a:t>   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ea typeface="Times New Roman" pitchFamily="18" charset="0"/>
              <a:cs typeface="Helvetica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56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4046</TotalTime>
  <Words>199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Impact</vt:lpstr>
      <vt:lpstr>Times New Roman</vt:lpstr>
      <vt:lpstr>Office Theme</vt:lpstr>
      <vt:lpstr>PowerPoint Presentation</vt:lpstr>
    </vt:vector>
  </TitlesOfParts>
  <Company>SEPT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Thornton James (RWN) SE Partnership</dc:creator>
  <cp:lastModifiedBy>Thomas Katie (R1L) Essex Partnership</cp:lastModifiedBy>
  <cp:revision>11</cp:revision>
  <cp:lastPrinted>2019-01-30T13:55:17Z</cp:lastPrinted>
  <dcterms:created xsi:type="dcterms:W3CDTF">2019-01-30T13:38:18Z</dcterms:created>
  <dcterms:modified xsi:type="dcterms:W3CDTF">2022-04-14T10:41:23Z</dcterms:modified>
</cp:coreProperties>
</file>